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0"/>
  </p:notesMasterIdLst>
  <p:handoutMasterIdLst>
    <p:handoutMasterId r:id="rId31"/>
  </p:handoutMasterIdLst>
  <p:sldIdLst>
    <p:sldId id="356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78" r:id="rId15"/>
    <p:sldId id="375" r:id="rId16"/>
    <p:sldId id="376" r:id="rId17"/>
    <p:sldId id="377" r:id="rId18"/>
    <p:sldId id="365" r:id="rId19"/>
    <p:sldId id="366" r:id="rId20"/>
    <p:sldId id="373" r:id="rId21"/>
    <p:sldId id="367" r:id="rId22"/>
    <p:sldId id="368" r:id="rId23"/>
    <p:sldId id="370" r:id="rId24"/>
    <p:sldId id="369" r:id="rId25"/>
    <p:sldId id="371" r:id="rId26"/>
    <p:sldId id="374" r:id="rId27"/>
    <p:sldId id="372" r:id="rId28"/>
    <p:sldId id="380" r:id="rId29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109" d="100"/>
          <a:sy n="109" d="100"/>
        </p:scale>
        <p:origin x="802" y="8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07/02/2019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07/02/2019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Tapjacking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Android Security</a:t>
            </a:r>
          </a:p>
          <a:p>
            <a:r>
              <a:rPr lang="de-DE" dirty="0"/>
              <a:t>Munich, 07.02.2018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sz="1100" dirty="0"/>
          </a:p>
          <a:p>
            <a:endParaRPr lang="de-DE" sz="1100" dirty="0"/>
          </a:p>
          <a:p>
            <a:r>
              <a:rPr lang="de-DE" sz="1100" dirty="0"/>
              <a:t>Paula </a:t>
            </a:r>
            <a:r>
              <a:rPr lang="de-DE" sz="1100" dirty="0" err="1"/>
              <a:t>Trosbach</a:t>
            </a:r>
            <a:r>
              <a:rPr lang="de-DE" sz="1100" dirty="0"/>
              <a:t>,</a:t>
            </a:r>
          </a:p>
          <a:p>
            <a:r>
              <a:rPr lang="de-DE" sz="1100" dirty="0"/>
              <a:t>Manuel Styrsky, </a:t>
            </a:r>
          </a:p>
          <a:p>
            <a:r>
              <a:rPr lang="de-DE" sz="1100" dirty="0"/>
              <a:t>Simon </a:t>
            </a:r>
            <a:r>
              <a:rPr lang="de-DE" sz="1100" dirty="0" err="1"/>
              <a:t>Kapfberger</a:t>
            </a:r>
            <a:endParaRPr lang="de-DE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FCE60F-9FC6-4578-AB58-9F236BF5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Contacts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0B6DCC-2292-4BEF-ACBB-B7C76F8309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8" name="Picture 2" descr="Bildergebnis fÃ¼r android waving">
            <a:extLst>
              <a:ext uri="{FF2B5EF4-FFF2-40B4-BE49-F238E27FC236}">
                <a16:creationId xmlns:a16="http://schemas.microsoft.com/office/drawing/2014/main" id="{CA777724-A92D-44CB-8267-25B669445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59885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9B381EF-7909-430B-88C8-2357B06D4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3"/>
          <a:stretch/>
        </p:blipFill>
        <p:spPr>
          <a:xfrm>
            <a:off x="2442545" y="703509"/>
            <a:ext cx="4258909" cy="399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5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FCE60F-9FC6-4578-AB58-9F236BF5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Calendar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0B6DCC-2292-4BEF-ACBB-B7C76F8309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3B6DD35-58A9-43DB-A5A8-7F39470C5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702" y="703509"/>
            <a:ext cx="3718596" cy="4112141"/>
          </a:xfrm>
          <a:prstGeom prst="rect">
            <a:avLst/>
          </a:prstGeom>
        </p:spPr>
      </p:pic>
      <p:pic>
        <p:nvPicPr>
          <p:cNvPr id="8" name="Picture 2" descr="Bildergebnis fÃ¼r android waving">
            <a:extLst>
              <a:ext uri="{FF2B5EF4-FFF2-40B4-BE49-F238E27FC236}">
                <a16:creationId xmlns:a16="http://schemas.microsoft.com/office/drawing/2014/main" id="{CA777724-A92D-44CB-8267-25B669445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59885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69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0B6DCC-2292-4BEF-ACBB-B7C76F8309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8" name="Picture 2" descr="Bildergebnis fÃ¼r android waving">
            <a:extLst>
              <a:ext uri="{FF2B5EF4-FFF2-40B4-BE49-F238E27FC236}">
                <a16:creationId xmlns:a16="http://schemas.microsoft.com/office/drawing/2014/main" id="{CA777724-A92D-44CB-8267-25B669445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59885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C71D06-B118-4D1C-B214-E06F1AEE0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"/>
          <a:stretch/>
        </p:blipFill>
        <p:spPr>
          <a:xfrm>
            <a:off x="2881864" y="703509"/>
            <a:ext cx="3380271" cy="3974235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E61EAB57-DF31-41AC-BA69-70F8648C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35316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84CB666-475B-4A51-8545-57EA8B7F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071C28-7CB3-4A85-A174-9430AA54BC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28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B81916-326C-46C6-9DA8-A64C2AAB9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Architecture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14DBDFB-69C1-4AF1-8A86-87BBC1EC6044}"/>
              </a:ext>
            </a:extLst>
          </p:cNvPr>
          <p:cNvSpPr/>
          <p:nvPr/>
        </p:nvSpPr>
        <p:spPr>
          <a:xfrm>
            <a:off x="3631184" y="1352810"/>
            <a:ext cx="3568192" cy="2768086"/>
          </a:xfrm>
          <a:prstGeom prst="roundRect">
            <a:avLst/>
          </a:prstGeom>
          <a:noFill/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>
                <a:solidFill>
                  <a:schemeClr val="tx1"/>
                </a:solidFill>
              </a:rPr>
              <a:t>Tabely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A5D09D5-5977-49B3-9E32-3FF889BF2D40}"/>
              </a:ext>
            </a:extLst>
          </p:cNvPr>
          <p:cNvSpPr/>
          <p:nvPr/>
        </p:nvSpPr>
        <p:spPr>
          <a:xfrm>
            <a:off x="700975" y="2484316"/>
            <a:ext cx="1054608" cy="706115"/>
          </a:xfrm>
          <a:prstGeom prst="roundRect">
            <a:avLst/>
          </a:prstGeom>
          <a:noFill/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>
                <a:solidFill>
                  <a:schemeClr val="tx1"/>
                </a:solidFill>
              </a:rPr>
              <a:t>TCP-Server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4D2830-D76C-44D6-BD98-333A83AD0529}"/>
              </a:ext>
            </a:extLst>
          </p:cNvPr>
          <p:cNvSpPr/>
          <p:nvPr/>
        </p:nvSpPr>
        <p:spPr>
          <a:xfrm>
            <a:off x="3736782" y="2611952"/>
            <a:ext cx="1566736" cy="450845"/>
          </a:xfrm>
          <a:prstGeom prst="roundRect">
            <a:avLst/>
          </a:prstGeom>
          <a:noFill/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>
                <a:solidFill>
                  <a:schemeClr val="tx1"/>
                </a:solidFill>
              </a:rPr>
              <a:t>Attack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4D453950-5566-48F7-9F69-E48C5AC470BA}"/>
              </a:ext>
            </a:extLst>
          </p:cNvPr>
          <p:cNvSpPr/>
          <p:nvPr/>
        </p:nvSpPr>
        <p:spPr>
          <a:xfrm>
            <a:off x="3736782" y="1993269"/>
            <a:ext cx="1566737" cy="450845"/>
          </a:xfrm>
          <a:prstGeom prst="roundRect">
            <a:avLst/>
          </a:prstGeom>
          <a:noFill/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>
                <a:solidFill>
                  <a:schemeClr val="tx1"/>
                </a:solidFill>
              </a:rPr>
              <a:t>OfferActivity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006632-908A-4BE2-B402-C87FE982568E}"/>
              </a:ext>
            </a:extLst>
          </p:cNvPr>
          <p:cNvSpPr/>
          <p:nvPr/>
        </p:nvSpPr>
        <p:spPr>
          <a:xfrm>
            <a:off x="3736782" y="3212211"/>
            <a:ext cx="1566736" cy="450845"/>
          </a:xfrm>
          <a:prstGeom prst="roundRect">
            <a:avLst/>
          </a:prstGeom>
          <a:noFill/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>
                <a:solidFill>
                  <a:schemeClr val="tx1"/>
                </a:solidFill>
              </a:rPr>
              <a:t>HomeActivity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CEDE662-C8A9-4E00-A16B-54BC6D27FA17}"/>
              </a:ext>
            </a:extLst>
          </p:cNvPr>
          <p:cNvSpPr/>
          <p:nvPr/>
        </p:nvSpPr>
        <p:spPr>
          <a:xfrm>
            <a:off x="5468079" y="1993269"/>
            <a:ext cx="1566736" cy="1069528"/>
          </a:xfrm>
          <a:prstGeom prst="roundRect">
            <a:avLst/>
          </a:prstGeom>
          <a:noFill/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>
                <a:solidFill>
                  <a:schemeClr val="tx1"/>
                </a:solidFill>
              </a:rPr>
              <a:t>PermissionHideServide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39A5C12-ECFF-4B78-9845-33922B9FD508}"/>
              </a:ext>
            </a:extLst>
          </p:cNvPr>
          <p:cNvSpPr/>
          <p:nvPr/>
        </p:nvSpPr>
        <p:spPr>
          <a:xfrm>
            <a:off x="5468079" y="3221293"/>
            <a:ext cx="1566736" cy="450845"/>
          </a:xfrm>
          <a:prstGeom prst="roundRect">
            <a:avLst/>
          </a:prstGeom>
          <a:noFill/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CB27F85-8E62-4DEB-B622-5CD7524DFC18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1755583" y="2837374"/>
            <a:ext cx="1981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16C459C-C8E9-4DCC-9FF4-997A79D1E73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4520150" y="2444114"/>
            <a:ext cx="1" cy="1678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EAFCFE1-1EF4-45B2-82D1-EE9FBF4BD341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520150" y="3062797"/>
            <a:ext cx="0" cy="149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2FE6AB1-2018-4FE1-A309-F935FA37DF6D}"/>
              </a:ext>
            </a:extLst>
          </p:cNvPr>
          <p:cNvSpPr txBox="1"/>
          <p:nvPr/>
        </p:nvSpPr>
        <p:spPr>
          <a:xfrm>
            <a:off x="2284411" y="2585457"/>
            <a:ext cx="112680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TCP/JSON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6A405E8-F34D-4D55-B3C9-D496DB8DA575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 flipV="1">
            <a:off x="5303519" y="2218692"/>
            <a:ext cx="164560" cy="3093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Bildergebnis fÃ¼r android waving">
            <a:extLst>
              <a:ext uri="{FF2B5EF4-FFF2-40B4-BE49-F238E27FC236}">
                <a16:creationId xmlns:a16="http://schemas.microsoft.com/office/drawing/2014/main" id="{2A94458E-9E98-47C8-A7C2-2D6C237A2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59885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74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D8FEF91-8FC3-4663-8166-1FA84242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Just a JAR </a:t>
            </a:r>
            <a:r>
              <a:rPr lang="de-DE" dirty="0" err="1"/>
              <a:t>running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Printing</a:t>
            </a:r>
            <a:r>
              <a:rPr lang="de-DE" dirty="0"/>
              <a:t>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TCP </a:t>
            </a:r>
            <a:r>
              <a:rPr lang="de-DE" dirty="0" err="1"/>
              <a:t>messages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A8C9067-CB2D-41D3-8D1A-6A717E0B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TCP-Server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20963F-5EA3-4083-AB3C-B71C842AE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Picture 2" descr="Bildergebnis fÃ¼r android waving">
            <a:extLst>
              <a:ext uri="{FF2B5EF4-FFF2-40B4-BE49-F238E27FC236}">
                <a16:creationId xmlns:a16="http://schemas.microsoft.com/office/drawing/2014/main" id="{C46A5C2E-12E3-4994-AA25-0D181C02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7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A8C9067-CB2D-41D3-8D1A-6A717E0B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TCP-Server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20963F-5EA3-4083-AB3C-B71C842AE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4C68E90-9DE6-486D-800F-F16520C2C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90" y="1480833"/>
            <a:ext cx="7058343" cy="31085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clientSentence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welcomeSocket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ServerSocket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Socket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connectionSocket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welcomeSocket.accept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inFromClient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clientSentence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inFromClient.readLine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handleClientResponse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clientSentence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Bildergebnis fÃ¼r android waving">
            <a:extLst>
              <a:ext uri="{FF2B5EF4-FFF2-40B4-BE49-F238E27FC236}">
                <a16:creationId xmlns:a16="http://schemas.microsoft.com/office/drawing/2014/main" id="{34585CBE-1926-4B8B-8EEF-18EB7A2B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207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5C3256-8394-4FBA-857E-C7FF5BB2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Tabely</a:t>
            </a:r>
            <a:r>
              <a:rPr lang="de-DE" dirty="0"/>
              <a:t> –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Permissions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E8288C-FDCB-417A-994F-AF18654FD0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3A88949-21A0-467F-AB35-4408E8BC43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0042" y="1448365"/>
            <a:ext cx="8776762" cy="22467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getNewPermission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readContactsPermission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readContactsPermission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REQUEST_CONTACTS_PERMISSION_CODE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readCalendarPermission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readCalendarPermission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REQUEST_CALENDAR_PERMISSION_CODE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readSMSPermission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readSMSPermission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REQUEST_SMS_PERMISSION_CODE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85D4B6B-F8CD-442B-BF86-3E638F5B1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70" y="3812627"/>
            <a:ext cx="9251630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getPermission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permission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ActivityCompat.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requestPermissions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String[]{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permission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overlayService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Bildergebnis fÃ¼r android waving">
            <a:extLst>
              <a:ext uri="{FF2B5EF4-FFF2-40B4-BE49-F238E27FC236}">
                <a16:creationId xmlns:a16="http://schemas.microsoft.com/office/drawing/2014/main" id="{03F52667-5711-4DD8-B9E3-F2B5BCDF4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73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71BB2E2-E850-4458-9930-D1DFBBE1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Tabely</a:t>
            </a:r>
            <a:r>
              <a:rPr lang="de-DE" dirty="0"/>
              <a:t> –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Permissions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8019EB-573E-424F-B9BD-7EA091704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9CDE724-B6B1-410B-8130-41E419C87E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1162" y="1518711"/>
            <a:ext cx="8454559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onRequestPermissionsResult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requestCode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String[]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permissions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grantResults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.onRequestPermissionsResult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requestCode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permissions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grantResults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overlayService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Bildergebnis fÃ¼r android waving">
            <a:extLst>
              <a:ext uri="{FF2B5EF4-FFF2-40B4-BE49-F238E27FC236}">
                <a16:creationId xmlns:a16="http://schemas.microsoft.com/office/drawing/2014/main" id="{9ECCB1A8-7257-4544-9B65-5A66750D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08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9761345-266B-446C-BCF4-BC7D5B7F0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Tabely</a:t>
            </a:r>
            <a:r>
              <a:rPr lang="de-DE" dirty="0"/>
              <a:t> – </a:t>
            </a:r>
            <a:r>
              <a:rPr lang="de-DE" dirty="0" err="1"/>
              <a:t>Exploiting</a:t>
            </a:r>
            <a:r>
              <a:rPr lang="de-DE" dirty="0"/>
              <a:t>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98DFB3-80B4-45A9-8E74-53F6F5911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5493466-0A5D-4E88-8C96-28FA4BC3A1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9090" y="1701462"/>
            <a:ext cx="8454559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performAttack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de-DE" altLang="de-D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Contacts</a:t>
            </a:r>
            <a:b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homeActivity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.checkPermission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Manifest.permission.</a:t>
            </a:r>
            <a:r>
              <a:rPr kumimoji="0" lang="de-DE" altLang="de-DE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READ_CONTACTS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homeActivity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.gatherContactInformation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sendData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sendData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"Client: "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granted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contacts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permission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de-DE" altLang="de-D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Calendar</a:t>
            </a:r>
            <a:b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Bildergebnis fÃ¼r android waving">
            <a:extLst>
              <a:ext uri="{FF2B5EF4-FFF2-40B4-BE49-F238E27FC236}">
                <a16:creationId xmlns:a16="http://schemas.microsoft.com/office/drawing/2014/main" id="{50203B0B-F8DF-4282-946E-91B60CEE3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47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9C6F421-E3BF-472F-90E5-2B6DC4A48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sz="2000" dirty="0" err="1"/>
              <a:t>Idea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App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Demo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Code </a:t>
            </a:r>
            <a:r>
              <a:rPr lang="de-DE" sz="2000" dirty="0" err="1"/>
              <a:t>examples</a:t>
            </a: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Problem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faced</a:t>
            </a:r>
            <a:endParaRPr lang="de-DE" sz="2000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46F22BC-9016-4AB3-B2C7-F3EB6806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pic>
        <p:nvPicPr>
          <p:cNvPr id="1026" name="Picture 2" descr="Bildergebnis fÃ¼r android waving">
            <a:extLst>
              <a:ext uri="{FF2B5EF4-FFF2-40B4-BE49-F238E27FC236}">
                <a16:creationId xmlns:a16="http://schemas.microsoft.com/office/drawing/2014/main" id="{D66B4CE5-9631-498F-88E4-7DC078A1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79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9761345-266B-446C-BCF4-BC7D5B7F0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Tabely</a:t>
            </a:r>
            <a:r>
              <a:rPr lang="de-DE" dirty="0"/>
              <a:t> – </a:t>
            </a:r>
            <a:r>
              <a:rPr lang="de-DE" dirty="0" err="1"/>
              <a:t>Exploiting</a:t>
            </a:r>
            <a:r>
              <a:rPr lang="de-DE" dirty="0"/>
              <a:t>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98DFB3-80B4-45A9-8E74-53F6F5911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09AA7-A645-4721-8674-06E144D9A8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1162" y="1604069"/>
            <a:ext cx="8991564" cy="3323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</a:pP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gatherContactInformation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Contact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  "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Cursor c 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getContentResolver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c.moveToNext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contactName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c.getString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c.getColumnIndex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(...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Phone.</a:t>
            </a:r>
            <a:r>
              <a:rPr kumimoji="0" lang="de-DE" altLang="de-DE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DISPLAY_NAME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String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phoneNumber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c.getString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c.getColumnIndex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(...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Phone.</a:t>
            </a:r>
            <a:r>
              <a:rPr kumimoji="0" lang="de-DE" altLang="de-DE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contactName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"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phoneNo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phoneNumber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"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c.close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result.substring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result.length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()-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de-DE" altLang="de-DE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"]"</a:t>
            </a: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Bildergebnis fÃ¼r android waving">
            <a:extLst>
              <a:ext uri="{FF2B5EF4-FFF2-40B4-BE49-F238E27FC236}">
                <a16:creationId xmlns:a16="http://schemas.microsoft.com/office/drawing/2014/main" id="{38021A92-1C01-402C-A43F-FCACCFED6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40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CCD92-86A4-4F6C-84FC-FAB36D4A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faced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53C940-A775-4B75-AF96-3B538B70D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51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426C9F-C7B0-41A8-B000-A374A4019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Overlays </a:t>
            </a:r>
            <a:r>
              <a:rPr lang="de-DE" dirty="0" err="1"/>
              <a:t>over</a:t>
            </a:r>
            <a:r>
              <a:rPr lang="de-DE" dirty="0"/>
              <a:t> Permission-</a:t>
            </a:r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patched</a:t>
            </a:r>
            <a:r>
              <a:rPr lang="de-DE" dirty="0"/>
              <a:t> in </a:t>
            </a:r>
            <a:r>
              <a:rPr lang="de-DE" dirty="0" err="1"/>
              <a:t>newer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</a:t>
            </a:r>
            <a:r>
              <a:rPr lang="de-DE" dirty="0" err="1"/>
              <a:t>versions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Solution</a:t>
            </a:r>
          </a:p>
          <a:p>
            <a:pPr marL="461963" lvl="1" indent="-285750">
              <a:buFontTx/>
              <a:buChar char="-"/>
            </a:pPr>
            <a:r>
              <a:rPr lang="de-DE" dirty="0"/>
              <a:t>Allert-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permission</a:t>
            </a:r>
            <a:endParaRPr lang="de-DE" dirty="0"/>
          </a:p>
          <a:p>
            <a:pPr marL="461963" lvl="1" indent="-285750">
              <a:buFontTx/>
              <a:buChar char="-"/>
            </a:pPr>
            <a:r>
              <a:rPr lang="de-DE" dirty="0"/>
              <a:t>Guide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Settings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8FFE4A0-16A4-4886-B272-C54E0894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Permission Overlays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CBD4A-1B1C-4197-B2D6-760D1C40AA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6" name="Picture 2" descr="Bildergebnis fÃ¼r android waving">
            <a:extLst>
              <a:ext uri="{FF2B5EF4-FFF2-40B4-BE49-F238E27FC236}">
                <a16:creationId xmlns:a16="http://schemas.microsoft.com/office/drawing/2014/main" id="{5942337E-6BB0-4F4B-88A3-F070C883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63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FFE4A0-16A4-4886-B272-C54E0894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905" y="2381345"/>
            <a:ext cx="8508999" cy="380810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ECBD4A-1B1C-4197-B2D6-760D1C40AA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6" name="Picture 2" descr="Bildergebnis fÃ¼r android waving">
            <a:extLst>
              <a:ext uri="{FF2B5EF4-FFF2-40B4-BE49-F238E27FC236}">
                <a16:creationId xmlns:a16="http://schemas.microsoft.com/office/drawing/2014/main" id="{5942337E-6BB0-4F4B-88A3-F070C883E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84499" y="284499"/>
            <a:ext cx="2545508" cy="19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0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198ABF-2897-4794-9A9D-F5038527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66447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09A50BF-85F4-42C2-86A2-4A8F75A9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Tabely</a:t>
            </a:r>
            <a:r>
              <a:rPr lang="de-DE" dirty="0"/>
              <a:t> – Users </a:t>
            </a:r>
            <a:r>
              <a:rPr lang="de-DE" dirty="0" err="1"/>
              <a:t>Perspective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FD2C42-5BBF-4756-860A-2D9D17BAA3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9" y="1484039"/>
            <a:ext cx="4542998" cy="221139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Restaurant App</a:t>
            </a:r>
          </a:p>
          <a:p>
            <a:pPr marL="285750" indent="-285750">
              <a:buFontTx/>
              <a:buChar char="-"/>
            </a:pPr>
            <a:r>
              <a:rPr lang="en-US" dirty="0"/>
              <a:t>search for restaurants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reserve tables for dinner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daily offers with discounts, presented to the users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5" name="Picture 2" descr="Bildergebnis fÃ¼r android waving">
            <a:extLst>
              <a:ext uri="{FF2B5EF4-FFF2-40B4-BE49-F238E27FC236}">
                <a16:creationId xmlns:a16="http://schemas.microsoft.com/office/drawing/2014/main" id="{8FB274F3-DBA7-453E-BDFB-A349330D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97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73C7CC6-F958-40FB-9814-6F2BC555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59" y="771431"/>
            <a:ext cx="2240681" cy="43282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DD30B4-572C-4095-B61B-5119B54C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771431"/>
            <a:ext cx="2240681" cy="43210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57DD8C-A770-47A4-8135-26477AC4B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1" r="7194" b="7077"/>
          <a:stretch/>
        </p:blipFill>
        <p:spPr>
          <a:xfrm>
            <a:off x="6452586" y="796418"/>
            <a:ext cx="2621074" cy="4303285"/>
          </a:xfrm>
          <a:prstGeom prst="rect">
            <a:avLst/>
          </a:prstGeom>
        </p:spPr>
      </p:pic>
      <p:pic>
        <p:nvPicPr>
          <p:cNvPr id="6" name="Picture 2" descr="Bildergebnis fÃ¼r android waving">
            <a:extLst>
              <a:ext uri="{FF2B5EF4-FFF2-40B4-BE49-F238E27FC236}">
                <a16:creationId xmlns:a16="http://schemas.microsoft.com/office/drawing/2014/main" id="{D9E60956-45DA-41FA-A33C-90A129C5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1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D957EF-AE0A-4021-87E6-9B70E5DD3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Every Daily </a:t>
            </a:r>
            <a:r>
              <a:rPr lang="de-DE" dirty="0" err="1"/>
              <a:t>offer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Request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Permission</a:t>
            </a:r>
          </a:p>
          <a:p>
            <a:pPr marL="461963" lvl="1" indent="-2857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Contacts</a:t>
            </a:r>
            <a:endParaRPr lang="de-DE" dirty="0">
              <a:sym typeface="Wingdings" panose="05000000000000000000" pitchFamily="2" charset="2"/>
            </a:endParaRPr>
          </a:p>
          <a:p>
            <a:pPr marL="461963" lvl="1" indent="-2857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Calendar</a:t>
            </a:r>
            <a:endParaRPr lang="de-DE" dirty="0">
              <a:sym typeface="Wingdings" panose="05000000000000000000" pitchFamily="2" charset="2"/>
            </a:endParaRPr>
          </a:p>
          <a:p>
            <a:pPr marL="461963" lvl="1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SMS</a:t>
            </a:r>
          </a:p>
          <a:p>
            <a:pPr marL="285750" indent="-285750">
              <a:buFontTx/>
              <a:buChar char="-"/>
            </a:pPr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restaurant</a:t>
            </a:r>
            <a:r>
              <a:rPr lang="de-DE" dirty="0"/>
              <a:t>:</a:t>
            </a:r>
          </a:p>
          <a:p>
            <a:pPr marL="461963" lvl="1" indent="-285750">
              <a:buFontTx/>
              <a:buChar char="-"/>
            </a:pPr>
            <a:r>
              <a:rPr lang="de-DE" dirty="0"/>
              <a:t>New Thread </a:t>
            </a:r>
            <a:r>
              <a:rPr lang="de-DE" dirty="0" err="1"/>
              <a:t>exploits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1963" lvl="1" indent="-285750">
              <a:buFontTx/>
              <a:buChar char="-"/>
            </a:pPr>
            <a:r>
              <a:rPr lang="de-DE" dirty="0"/>
              <a:t>Sends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JSON </a:t>
            </a:r>
            <a:r>
              <a:rPr lang="de-DE" dirty="0" err="1"/>
              <a:t>to</a:t>
            </a:r>
            <a:r>
              <a:rPr lang="de-DE" dirty="0"/>
              <a:t> Server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Attacker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C243B-A538-469B-BAD1-D427E334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Behind </a:t>
            </a:r>
            <a:r>
              <a:rPr lang="de-DE" dirty="0" err="1"/>
              <a:t>the</a:t>
            </a:r>
            <a:r>
              <a:rPr lang="de-DE" dirty="0"/>
              <a:t> Scenes</a:t>
            </a:r>
          </a:p>
        </p:txBody>
      </p:sp>
      <p:pic>
        <p:nvPicPr>
          <p:cNvPr id="5" name="Picture 2" descr="Bildergebnis fÃ¼r android waving">
            <a:extLst>
              <a:ext uri="{FF2B5EF4-FFF2-40B4-BE49-F238E27FC236}">
                <a16:creationId xmlns:a16="http://schemas.microsoft.com/office/drawing/2014/main" id="{A8B47DD4-5BEA-4554-8B74-35ADFB58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0986" y="80987"/>
            <a:ext cx="724610" cy="5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49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2F5181-886E-4E88-B3DB-BE7DE5AD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D68234-457C-4DE8-8F67-4ECFFD964C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158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516CEA-DC96-4E65-81A2-009795846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567620-4821-4823-B627-D2C0D41F0A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5EB2AC40-32E1-4528-9E06-FF318E1D27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67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68F88F8-9D91-4F10-ACDB-12A1CE483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36C641C-75E4-4D05-8A65-3BD8CB04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20B5CE-8D50-4F1F-8D07-136FDD3154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EF5EE-0930-4000-B55F-E00086479D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7EEC93-D67F-4CF5-9D23-63843116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0863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0</TotalTime>
  <Words>257</Words>
  <Application>Microsoft Office PowerPoint</Application>
  <PresentationFormat>Bildschirmpräsentation (16:9)</PresentationFormat>
  <Paragraphs>86</Paragraphs>
  <Slides>23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23</vt:i4>
      </vt:variant>
    </vt:vector>
  </HeadingPairs>
  <TitlesOfParts>
    <vt:vector size="34" baseType="lpstr"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Tapjacking</vt:lpstr>
      <vt:lpstr>Structure</vt:lpstr>
      <vt:lpstr>Idea of the App</vt:lpstr>
      <vt:lpstr>Tabely – Users Perspective</vt:lpstr>
      <vt:lpstr>PowerPoint-Präsentation</vt:lpstr>
      <vt:lpstr>Behind the Scenes</vt:lpstr>
      <vt:lpstr>DEMO</vt:lpstr>
      <vt:lpstr>PowerPoint-Präsentation</vt:lpstr>
      <vt:lpstr>PowerPoint-Präsentation</vt:lpstr>
      <vt:lpstr>Contacts</vt:lpstr>
      <vt:lpstr>Calendar</vt:lpstr>
      <vt:lpstr>SMS</vt:lpstr>
      <vt:lpstr>Code Examples</vt:lpstr>
      <vt:lpstr>Architecture</vt:lpstr>
      <vt:lpstr>TCP-Server</vt:lpstr>
      <vt:lpstr>TCP-Server</vt:lpstr>
      <vt:lpstr>Tabely – Getting Permissions</vt:lpstr>
      <vt:lpstr>Tabely – Getting Permissions</vt:lpstr>
      <vt:lpstr>Tabely – Exploiting Data</vt:lpstr>
      <vt:lpstr>Tabely – Exploiting Data</vt:lpstr>
      <vt:lpstr>Problems we faced</vt:lpstr>
      <vt:lpstr>Permission Overlays</vt:lpstr>
      <vt:lpstr>Thank you for your attention!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Jacking</dc:title>
  <dc:creator>Manuel Sty</dc:creator>
  <cp:lastModifiedBy>Manuel Sty</cp:lastModifiedBy>
  <cp:revision>13</cp:revision>
  <cp:lastPrinted>2015-07-30T14:04:45Z</cp:lastPrinted>
  <dcterms:created xsi:type="dcterms:W3CDTF">2019-02-07T10:22:36Z</dcterms:created>
  <dcterms:modified xsi:type="dcterms:W3CDTF">2019-02-07T12:53:03Z</dcterms:modified>
</cp:coreProperties>
</file>